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6D8"/>
    <a:srgbClr val="161E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8C0B4-8CC0-E0AF-9112-E53251C63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BC6C93-C25D-4812-42EC-2E9DDED7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F5541B-645A-CEF9-DCFE-8FB020313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A0C908-6B0F-BADB-BAA2-08ADBA48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6BE019-6A88-9B22-5437-F4DB333F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87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996EE-B199-F98D-12D5-2F76A569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1DD8BD-2801-CD15-D517-A77719FD9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0D961-E838-F569-F7AD-C213646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B416B1-01E1-65F0-DF1E-8B326BFC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0CC05-4FCA-CF1D-0A22-68FAC9CA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19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A54839-5964-1689-4409-73511A7FA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EF3B3C-8C6C-9BC0-91F7-E8E051CF3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DCCC15-CF4F-CF1D-45FF-6DE7670F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4B6A5B-92EC-2168-BF7C-3B7FE516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2F8F03-E7F2-EBED-B384-48A60E58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7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A48A2-50C5-1B83-A523-03A12F9A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C7154-07E6-9157-ECDA-F72E4851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BE3DBD-7F89-3CFA-076D-A28D8C57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FB78A8-99DA-0498-644C-F3051A64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CB0BFC-A48D-C16B-A945-C1212A7A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62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D6742-9842-2900-CAEA-D02188F4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3145B0-DE7E-4580-E9C5-9F02E6C54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E123CF-20E6-D8FC-89D2-7ADDA3E3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5ED186-CABE-0CAA-8D88-0318E0D7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1AC85-B796-CB8E-49D4-3313DADE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09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BA127-1C02-640B-F0CF-5E2ACC3C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DB300-064B-AE43-4C38-DE3C3153F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D2F454-21BB-75F1-AFEB-AFA7595CA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21A264-4F15-4977-D025-52E3360E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251C47-8973-EA37-E644-7B022B6A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81231A-7F29-B25C-2215-3A60433B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48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AC3CD-7ECB-BDAC-50D6-D158DD9B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3F3A35-8BEF-5FF8-7729-C1D326768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EC5B9B-5B02-72AE-82F1-F53C8D2FA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8B11C82-5889-D7A3-766D-0CA48643D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6A4BC5-63C8-939A-3B22-A8EB06DA9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CEFE09-F415-8BA0-DC60-63D78EE2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0F98BE-A203-1CB6-3A5A-2C270C16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89698A-1211-C433-667D-E82A69C1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72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C8DEB-45C7-5C7D-F174-07FAB3D7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96810B-4785-29EC-7DBA-DE9D7910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D5CB0F-A46E-24F1-115C-27791B1C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B5977D-A171-9B26-EFC0-4D4FC83F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32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492E4F-42BC-95E2-699C-D68110DB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72BDDF-4ED0-5417-0D29-C0BC92620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9A80B2-A876-5234-CECD-7B1256B2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39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8A83F-1538-B1F0-02F6-69895FB4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1049A3-20C7-96DF-8AC0-098A9B00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5ED85B-8E7F-0B12-99D5-44D622CF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8D59E-92CA-4CF8-2EAF-138CE135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A7942A-FD9A-FB72-3948-40BA1E5C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0C91E1-CCE3-4F9A-4FD2-4E448C61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22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4D7B1-0C83-4BF7-4EFC-97D7F42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7C811A2-5941-0546-8773-7FFFD8B15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B1CD20-433E-1F09-E470-5308CA5E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06593D-E2E7-8DA6-E911-02BEF3E4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2A7BEF-27A4-2BCB-D251-A0E5912D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93F544-E633-F34B-AFA5-39DC9929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56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257028-7725-5CC8-0F8C-0A7CFA02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609AAB-5950-97E0-BCF9-7442A4FCF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0AB02A-8FCA-E8FD-95E5-5A01DBC88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A5752-66AB-4033-9D0A-73414ACBCBEF}" type="datetimeFigureOut">
              <a:rPr lang="fr-FR" smtClean="0"/>
              <a:t>25/11/2023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2D4999-1FC5-6677-47FA-A979CD4F3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890CB-2D86-6D81-528D-455842E0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FD7C-CB5A-4FCD-962F-0C9F87EAAD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65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>
            <a:extLst>
              <a:ext uri="{FF2B5EF4-FFF2-40B4-BE49-F238E27FC236}">
                <a16:creationId xmlns:a16="http://schemas.microsoft.com/office/drawing/2014/main" id="{511BF293-64DD-F64A-0AC5-93F77F6A4E6F}"/>
              </a:ext>
            </a:extLst>
          </p:cNvPr>
          <p:cNvGrpSpPr/>
          <p:nvPr/>
        </p:nvGrpSpPr>
        <p:grpSpPr>
          <a:xfrm>
            <a:off x="936692" y="554476"/>
            <a:ext cx="4180462" cy="5573949"/>
            <a:chOff x="936692" y="554476"/>
            <a:chExt cx="4180462" cy="557394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16C18D6-E045-F1E0-1F97-7D8E0929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948" y="1251220"/>
              <a:ext cx="5573949" cy="4180462"/>
            </a:xfrm>
            <a:prstGeom prst="rect">
              <a:avLst/>
            </a:prstGeom>
          </p:spPr>
        </p:pic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E6E33806-7CDA-3CD5-63B5-315FCB2DA0A1}"/>
                </a:ext>
              </a:extLst>
            </p:cNvPr>
            <p:cNvCxnSpPr/>
            <p:nvPr/>
          </p:nvCxnSpPr>
          <p:spPr>
            <a:xfrm>
              <a:off x="2026123" y="1546698"/>
              <a:ext cx="1138136" cy="341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990FF067-CB9C-DEB2-6455-8D0D29280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867" y="2695575"/>
              <a:ext cx="42385" cy="22700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D87E6A0-781E-F65C-159A-2767E364BEFC}"/>
                </a:ext>
              </a:extLst>
            </p:cNvPr>
            <p:cNvSpPr/>
            <p:nvPr/>
          </p:nvSpPr>
          <p:spPr>
            <a:xfrm rot="19011088">
              <a:off x="2221385" y="3148529"/>
              <a:ext cx="1694894" cy="1747036"/>
            </a:xfrm>
            <a:prstGeom prst="arc">
              <a:avLst>
                <a:gd name="adj1" fmla="val 16947374"/>
                <a:gd name="adj2" fmla="val 19270172"/>
              </a:avLst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00B9E164-8619-B1BE-0E1C-CE3E5F9C0AD2}"/>
                </a:ext>
              </a:extLst>
            </p:cNvPr>
            <p:cNvSpPr txBox="1"/>
            <p:nvPr/>
          </p:nvSpPr>
          <p:spPr>
            <a:xfrm>
              <a:off x="2573374" y="2805180"/>
              <a:ext cx="597235" cy="276999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fr-FR" dirty="0">
                  <a:solidFill>
                    <a:srgbClr val="FF0000"/>
                  </a:solidFill>
                </a:rPr>
                <a:t>=19°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F19419A5-39DF-B265-1EDE-D6C6AC081E88}"/>
              </a:ext>
            </a:extLst>
          </p:cNvPr>
          <p:cNvGrpSpPr/>
          <p:nvPr/>
        </p:nvGrpSpPr>
        <p:grpSpPr>
          <a:xfrm>
            <a:off x="6904613" y="3631876"/>
            <a:ext cx="5106232" cy="2291214"/>
            <a:chOff x="6904613" y="3631876"/>
            <a:chExt cx="5106232" cy="229121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36F27F9-D287-F141-C258-C296971EAE09}"/>
                </a:ext>
              </a:extLst>
            </p:cNvPr>
            <p:cNvGrpSpPr/>
            <p:nvPr/>
          </p:nvGrpSpPr>
          <p:grpSpPr>
            <a:xfrm>
              <a:off x="6904613" y="3631876"/>
              <a:ext cx="4992112" cy="2272930"/>
              <a:chOff x="6530690" y="3978613"/>
              <a:chExt cx="4992112" cy="2272930"/>
            </a:xfrm>
          </p:grpSpPr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9399ECFB-54B9-6C24-39C2-14108052DFB0}"/>
                  </a:ext>
                </a:extLst>
              </p:cNvPr>
              <p:cNvSpPr/>
              <p:nvPr/>
            </p:nvSpPr>
            <p:spPr>
              <a:xfrm>
                <a:off x="9773024" y="4675762"/>
                <a:ext cx="817123" cy="817123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049577AD-71CB-9314-A07F-727D801E62F0}"/>
                  </a:ext>
                </a:extLst>
              </p:cNvPr>
              <p:cNvSpPr/>
              <p:nvPr/>
            </p:nvSpPr>
            <p:spPr>
              <a:xfrm>
                <a:off x="7150017" y="4666034"/>
                <a:ext cx="817123" cy="817123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9F59960-7240-2AF5-4BCA-75F8F6A3892C}"/>
                  </a:ext>
                </a:extLst>
              </p:cNvPr>
              <p:cNvSpPr/>
              <p:nvPr/>
            </p:nvSpPr>
            <p:spPr>
              <a:xfrm>
                <a:off x="7552094" y="3978613"/>
                <a:ext cx="2655651" cy="1118681"/>
              </a:xfrm>
              <a:custGeom>
                <a:avLst/>
                <a:gdLst>
                  <a:gd name="connsiteX0" fmla="*/ 0 w 2655651"/>
                  <a:gd name="connsiteY0" fmla="*/ 1108953 h 1118681"/>
                  <a:gd name="connsiteX1" fmla="*/ 437745 w 2655651"/>
                  <a:gd name="connsiteY1" fmla="*/ 0 h 1118681"/>
                  <a:gd name="connsiteX2" fmla="*/ 885217 w 2655651"/>
                  <a:gd name="connsiteY2" fmla="*/ 953311 h 1118681"/>
                  <a:gd name="connsiteX3" fmla="*/ 2655651 w 2655651"/>
                  <a:gd name="connsiteY3" fmla="*/ 1118681 h 111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5651" h="1118681">
                    <a:moveTo>
                      <a:pt x="0" y="1108953"/>
                    </a:moveTo>
                    <a:lnTo>
                      <a:pt x="437745" y="0"/>
                    </a:lnTo>
                    <a:lnTo>
                      <a:pt x="885217" y="953311"/>
                    </a:lnTo>
                    <a:lnTo>
                      <a:pt x="2655651" y="1118681"/>
                    </a:ln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6DD7794C-0ABD-A989-55A5-F5BDFECD2A01}"/>
                  </a:ext>
                </a:extLst>
              </p:cNvPr>
              <p:cNvCxnSpPr/>
              <p:nvPr/>
            </p:nvCxnSpPr>
            <p:spPr>
              <a:xfrm>
                <a:off x="7552094" y="6128426"/>
                <a:ext cx="264916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F57CDD80-1521-953C-E975-67443F8A8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0690" y="5541525"/>
                <a:ext cx="4992112" cy="16132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AAB2C55-5D3F-2BFC-619D-20EA1D54573F}"/>
                  </a:ext>
                </a:extLst>
              </p:cNvPr>
              <p:cNvSpPr txBox="1"/>
              <p:nvPr/>
            </p:nvSpPr>
            <p:spPr>
              <a:xfrm>
                <a:off x="7311742" y="5492885"/>
                <a:ext cx="369651" cy="36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5E7529A-543B-B837-7B84-7DF267FF4CC2}"/>
                  </a:ext>
                </a:extLst>
              </p:cNvPr>
              <p:cNvSpPr txBox="1"/>
              <p:nvPr/>
            </p:nvSpPr>
            <p:spPr>
              <a:xfrm>
                <a:off x="10126058" y="5492884"/>
                <a:ext cx="369651" cy="36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58C622C-D38E-777E-8B5F-2FDD360A7CA1}"/>
                  </a:ext>
                </a:extLst>
              </p:cNvPr>
              <p:cNvSpPr txBox="1"/>
              <p:nvPr/>
            </p:nvSpPr>
            <p:spPr>
              <a:xfrm>
                <a:off x="9017509" y="4353127"/>
                <a:ext cx="369651" cy="36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G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9B09CBF-29BB-4C7C-E150-D64643CAB695}"/>
                  </a:ext>
                </a:extLst>
              </p:cNvPr>
              <p:cNvSpPr txBox="1"/>
              <p:nvPr/>
            </p:nvSpPr>
            <p:spPr>
              <a:xfrm>
                <a:off x="8879919" y="5236722"/>
                <a:ext cx="369651" cy="36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2A5DEC0-E552-98BC-F67C-7464B08E78D1}"/>
                  </a:ext>
                </a:extLst>
              </p:cNvPr>
              <p:cNvSpPr/>
              <p:nvPr/>
            </p:nvSpPr>
            <p:spPr>
              <a:xfrm>
                <a:off x="9133911" y="4651442"/>
                <a:ext cx="91011" cy="95656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15142B63-5DC0-7F96-8293-CFA1199D9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2410" y="4762274"/>
                <a:ext cx="10277" cy="1100261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A185B2D9-787A-D4CA-7E73-F07854895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9634" y="5853026"/>
                <a:ext cx="1650240" cy="32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B6C07FB-C5CB-6F04-8523-3F192901BEAF}"/>
                  </a:ext>
                </a:extLst>
              </p:cNvPr>
              <p:cNvSpPr txBox="1"/>
              <p:nvPr/>
            </p:nvSpPr>
            <p:spPr>
              <a:xfrm>
                <a:off x="8772589" y="5833571"/>
                <a:ext cx="1815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2B53410-3091-3192-1CDA-80141E260B95}"/>
                  </a:ext>
                </a:extLst>
              </p:cNvPr>
              <p:cNvSpPr txBox="1"/>
              <p:nvPr/>
            </p:nvSpPr>
            <p:spPr>
              <a:xfrm>
                <a:off x="8134616" y="5560979"/>
                <a:ext cx="1815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x</a:t>
                </a:r>
              </a:p>
            </p:txBody>
          </p: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55F268B6-0FCD-284B-03B0-F1D241FA4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7308" y="5547850"/>
                <a:ext cx="21270" cy="703693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A63494B6-A111-8837-450E-FD23AC355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7468" y="5541524"/>
                <a:ext cx="18579" cy="710019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Flèche : haut 33">
                <a:extLst>
                  <a:ext uri="{FF2B5EF4-FFF2-40B4-BE49-F238E27FC236}">
                    <a16:creationId xmlns:a16="http://schemas.microsoft.com/office/drawing/2014/main" id="{A44F4C90-FFC5-3753-954D-C9785FD5080C}"/>
                  </a:ext>
                </a:extLst>
              </p:cNvPr>
              <p:cNvSpPr/>
              <p:nvPr/>
            </p:nvSpPr>
            <p:spPr>
              <a:xfrm>
                <a:off x="7445941" y="5162246"/>
                <a:ext cx="186812" cy="356577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Flèche : haut 34">
                <a:extLst>
                  <a:ext uri="{FF2B5EF4-FFF2-40B4-BE49-F238E27FC236}">
                    <a16:creationId xmlns:a16="http://schemas.microsoft.com/office/drawing/2014/main" id="{960F22CA-CD88-858E-944C-8768DFD14DCB}"/>
                  </a:ext>
                </a:extLst>
              </p:cNvPr>
              <p:cNvSpPr/>
              <p:nvPr/>
            </p:nvSpPr>
            <p:spPr>
              <a:xfrm>
                <a:off x="10096182" y="5157547"/>
                <a:ext cx="186812" cy="356577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haut 35">
                <a:extLst>
                  <a:ext uri="{FF2B5EF4-FFF2-40B4-BE49-F238E27FC236}">
                    <a16:creationId xmlns:a16="http://schemas.microsoft.com/office/drawing/2014/main" id="{B668F229-87FA-29E2-D1AE-5FDC5C57A3CB}"/>
                  </a:ext>
                </a:extLst>
              </p:cNvPr>
              <p:cNvSpPr/>
              <p:nvPr/>
            </p:nvSpPr>
            <p:spPr>
              <a:xfrm rot="10800000">
                <a:off x="9094142" y="4742233"/>
                <a:ext cx="186812" cy="356577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44003B32-3B8A-89D3-F462-A4EB8DBF3E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521" y="4658138"/>
                    <a:ext cx="437964" cy="5621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groupChr>
                            <m:groupChrPr>
                              <m:chr m:val="→"/>
                              <m:pos m:val="top"/>
                              <m:ctrlPr>
                                <a:rPr lang="fr-F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sz="2400" b="0" i="1" baseline="-25000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groupChr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44003B32-3B8A-89D3-F462-A4EB8DBF3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521" y="4658138"/>
                    <a:ext cx="437964" cy="5621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3333" t="-17391" r="-31944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Texte 37">
                    <a:extLst>
                      <a:ext uri="{FF2B5EF4-FFF2-40B4-BE49-F238E27FC236}">
                        <a16:creationId xmlns:a16="http://schemas.microsoft.com/office/drawing/2014/main" id="{6D8942B9-1151-ED05-5CE5-EEA17932E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847" y="4666034"/>
                    <a:ext cx="437964" cy="5633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groupChr>
                            <m:groupChrPr>
                              <m:chr m:val="→"/>
                              <m:pos m:val="top"/>
                              <m:ctrlPr>
                                <a:rPr lang="fr-F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sz="2400" b="0" i="1" baseline="-2500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groupChr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38" name="ZoneTexte 37">
                    <a:extLst>
                      <a:ext uri="{FF2B5EF4-FFF2-40B4-BE49-F238E27FC236}">
                        <a16:creationId xmlns:a16="http://schemas.microsoft.com/office/drawing/2014/main" id="{6D8942B9-1151-ED05-5CE5-EEA17932E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7847" y="4666034"/>
                    <a:ext cx="437964" cy="5633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944" t="-17391" r="-33333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C5901B34-581E-CA42-FA39-1A322B44291D}"/>
                      </a:ext>
                    </a:extLst>
                  </p:cNvPr>
                  <p:cNvSpPr txBox="1"/>
                  <p:nvPr/>
                </p:nvSpPr>
                <p:spPr>
                  <a:xfrm>
                    <a:off x="9224922" y="4403142"/>
                    <a:ext cx="437964" cy="5633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groupChr>
                            <m:groupChrPr>
                              <m:chr m:val="→"/>
                              <m:pos m:val="top"/>
                              <m:ctrlPr>
                                <a:rPr lang="fr-F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groupChr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C5901B34-581E-CA42-FA39-1A322B4429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922" y="4403142"/>
                    <a:ext cx="437964" cy="5633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803" t="-17204" r="-33803" b="-2688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FB832A3F-DE03-92CA-BD03-8333A4F74F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668" y="4338084"/>
              <a:ext cx="5243" cy="818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2934A03-0FB3-E338-4856-95BEE21CAC2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7257887" y="4329025"/>
              <a:ext cx="2249947" cy="2350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6E175D30-65A5-C64B-AE73-8BA132686FD0}"/>
                </a:ext>
              </a:extLst>
            </p:cNvPr>
            <p:cNvSpPr txBox="1"/>
            <p:nvPr/>
          </p:nvSpPr>
          <p:spPr>
            <a:xfrm>
              <a:off x="7043473" y="4543138"/>
              <a:ext cx="181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7B873DD7-F220-24AB-3E94-49744A9D4A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7303" y="4226561"/>
              <a:ext cx="2554647" cy="97309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082917-BC77-2F6E-019C-0D0615EAE34F}"/>
                </a:ext>
              </a:extLst>
            </p:cNvPr>
            <p:cNvSpPr txBox="1"/>
            <p:nvPr/>
          </p:nvSpPr>
          <p:spPr>
            <a:xfrm>
              <a:off x="10856972" y="4878212"/>
              <a:ext cx="28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</a:rPr>
                <a:t>α</a:t>
              </a:r>
              <a:endParaRPr lang="fr-FR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098445D-56C3-5AFE-C80B-6BD512547EBA}"/>
                </a:ext>
              </a:extLst>
            </p:cNvPr>
            <p:cNvSpPr/>
            <p:nvPr/>
          </p:nvSpPr>
          <p:spPr>
            <a:xfrm rot="16200000">
              <a:off x="10908371" y="4820617"/>
              <a:ext cx="1303327" cy="901620"/>
            </a:xfrm>
            <a:prstGeom prst="arc">
              <a:avLst>
                <a:gd name="adj1" fmla="val 16947374"/>
                <a:gd name="adj2" fmla="val 18466634"/>
              </a:avLst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09AD86A-865F-18DE-2B51-B57A3FAF0F53}"/>
              </a:ext>
            </a:extLst>
          </p:cNvPr>
          <p:cNvGrpSpPr/>
          <p:nvPr/>
        </p:nvGrpSpPr>
        <p:grpSpPr>
          <a:xfrm>
            <a:off x="7074848" y="371475"/>
            <a:ext cx="4640277" cy="2854650"/>
            <a:chOff x="7074848" y="371475"/>
            <a:chExt cx="4640277" cy="285465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EFD354A-25FF-CC07-33C7-B8E9525C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7" t="1" r="22737" b="-1"/>
            <a:stretch/>
          </p:blipFill>
          <p:spPr>
            <a:xfrm>
              <a:off x="7074848" y="723311"/>
              <a:ext cx="2178995" cy="2502813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11F8AF1-C096-FE4E-3160-088930751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3" r="19070"/>
            <a:stretch/>
          </p:blipFill>
          <p:spPr>
            <a:xfrm>
              <a:off x="9536130" y="723311"/>
              <a:ext cx="2178995" cy="2502814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A8BEB83-8A65-9CBA-B10A-897FE2033773}"/>
                </a:ext>
              </a:extLst>
            </p:cNvPr>
            <p:cNvSpPr txBox="1"/>
            <p:nvPr/>
          </p:nvSpPr>
          <p:spPr>
            <a:xfrm>
              <a:off x="7783924" y="371475"/>
              <a:ext cx="1114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AV: 20kg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3D6FE71D-2A39-3755-DF9E-12B7A924C968}"/>
                </a:ext>
              </a:extLst>
            </p:cNvPr>
            <p:cNvSpPr txBox="1"/>
            <p:nvPr/>
          </p:nvSpPr>
          <p:spPr>
            <a:xfrm>
              <a:off x="10225203" y="371475"/>
              <a:ext cx="126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AR: 25,5kg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96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1C9A774-246C-4E6E-A294-AB883329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 b="19854"/>
          <a:stretch/>
        </p:blipFill>
        <p:spPr>
          <a:xfrm flipH="1">
            <a:off x="1637268" y="1032387"/>
            <a:ext cx="7720913" cy="4424516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9CC3C16-6236-4724-871B-E6BAD61EDC8E}"/>
              </a:ext>
            </a:extLst>
          </p:cNvPr>
          <p:cNvCxnSpPr>
            <a:cxnSpLocks/>
          </p:cNvCxnSpPr>
          <p:nvPr/>
        </p:nvCxnSpPr>
        <p:spPr>
          <a:xfrm>
            <a:off x="2346960" y="4975860"/>
            <a:ext cx="859726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6386409-22CE-4999-A245-C5D1D28F7783}"/>
                  </a:ext>
                </a:extLst>
              </p:cNvPr>
              <p:cNvSpPr txBox="1"/>
              <p:nvPr/>
            </p:nvSpPr>
            <p:spPr>
              <a:xfrm>
                <a:off x="3420160" y="5046121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6386409-22CE-4999-A245-C5D1D28F7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60" y="5046121"/>
                <a:ext cx="477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65F442A5-67E2-4262-AB87-0EEEA7AF5D11}"/>
                  </a:ext>
                </a:extLst>
              </p:cNvPr>
              <p:cNvSpPr txBox="1"/>
              <p:nvPr/>
            </p:nvSpPr>
            <p:spPr>
              <a:xfrm>
                <a:off x="6849597" y="5043697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65F442A5-67E2-4262-AB87-0EEEA7AF5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97" y="5043697"/>
                <a:ext cx="477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DAB3D4-60DC-4A71-9AA4-75CB5E223DA2}"/>
                  </a:ext>
                </a:extLst>
              </p:cNvPr>
              <p:cNvSpPr txBox="1"/>
              <p:nvPr/>
            </p:nvSpPr>
            <p:spPr>
              <a:xfrm>
                <a:off x="5096005" y="2946328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DAB3D4-60DC-4A71-9AA4-75CB5E22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05" y="2946328"/>
                <a:ext cx="47779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8E06848-BA3E-4F00-8958-72EE5EC9D00A}"/>
              </a:ext>
            </a:extLst>
          </p:cNvPr>
          <p:cNvCxnSpPr>
            <a:cxnSpLocks/>
          </p:cNvCxnSpPr>
          <p:nvPr/>
        </p:nvCxnSpPr>
        <p:spPr>
          <a:xfrm>
            <a:off x="5148394" y="2514600"/>
            <a:ext cx="0" cy="24612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8588E65-BB40-404E-BD75-3D93209BC700}"/>
              </a:ext>
            </a:extLst>
          </p:cNvPr>
          <p:cNvCxnSpPr>
            <a:cxnSpLocks/>
          </p:cNvCxnSpPr>
          <p:nvPr/>
        </p:nvCxnSpPr>
        <p:spPr>
          <a:xfrm flipV="1">
            <a:off x="2379345" y="1704975"/>
            <a:ext cx="0" cy="328326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8EF69FF4-F83A-464B-9E5E-9E169001D9F7}"/>
                  </a:ext>
                </a:extLst>
              </p:cNvPr>
              <p:cNvSpPr txBox="1"/>
              <p:nvPr/>
            </p:nvSpPr>
            <p:spPr>
              <a:xfrm>
                <a:off x="2140448" y="5041150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8EF69FF4-F83A-464B-9E5E-9E169001D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48" y="5041150"/>
                <a:ext cx="4777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E4D28A93-8E48-4FBB-AF8C-3AAA03124D04}"/>
                  </a:ext>
                </a:extLst>
              </p:cNvPr>
              <p:cNvSpPr txBox="1"/>
              <p:nvPr/>
            </p:nvSpPr>
            <p:spPr>
              <a:xfrm>
                <a:off x="10879330" y="4919668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E4D28A93-8E48-4FBB-AF8C-3AAA03124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330" y="4919668"/>
                <a:ext cx="47779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B7861FBF-201B-425B-9B03-902E84B5A322}"/>
                  </a:ext>
                </a:extLst>
              </p:cNvPr>
              <p:cNvSpPr txBox="1"/>
              <p:nvPr/>
            </p:nvSpPr>
            <p:spPr>
              <a:xfrm>
                <a:off x="2004925" y="1304865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B7861FBF-201B-425B-9B03-902E84B5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25" y="1304865"/>
                <a:ext cx="477794" cy="400110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4E2F86C4-5668-4596-A400-AC089FD67265}"/>
              </a:ext>
            </a:extLst>
          </p:cNvPr>
          <p:cNvSpPr/>
          <p:nvPr/>
        </p:nvSpPr>
        <p:spPr>
          <a:xfrm>
            <a:off x="3601888" y="4037348"/>
            <a:ext cx="123801" cy="12380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9BCB5FE0-101E-4648-891F-0AC53DE209F3}"/>
                  </a:ext>
                </a:extLst>
              </p:cNvPr>
              <p:cNvSpPr txBox="1"/>
              <p:nvPr/>
            </p:nvSpPr>
            <p:spPr>
              <a:xfrm>
                <a:off x="4916575" y="5019780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9BCB5FE0-101E-4648-891F-0AC53DE20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575" y="5019780"/>
                <a:ext cx="47779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AB35403-5D1C-439C-BA02-56190141A11C}"/>
              </a:ext>
            </a:extLst>
          </p:cNvPr>
          <p:cNvCxnSpPr>
            <a:cxnSpLocks/>
            <a:stCxn id="56" idx="2"/>
          </p:cNvCxnSpPr>
          <p:nvPr/>
        </p:nvCxnSpPr>
        <p:spPr>
          <a:xfrm flipH="1" flipV="1">
            <a:off x="2379347" y="3369093"/>
            <a:ext cx="2716658" cy="4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CD46CAF-F193-43A0-B548-E66C3AA69B1C}"/>
                  </a:ext>
                </a:extLst>
              </p:cNvPr>
              <p:cNvSpPr txBox="1"/>
              <p:nvPr/>
            </p:nvSpPr>
            <p:spPr>
              <a:xfrm>
                <a:off x="1901551" y="3169038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CD46CAF-F193-43A0-B548-E66C3AA69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51" y="3169038"/>
                <a:ext cx="477794" cy="400110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361B6D70-4978-4E11-B7B2-6113DEAE7132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214939" y="3369533"/>
            <a:ext cx="4050981" cy="1580519"/>
          </a:xfrm>
          <a:prstGeom prst="line">
            <a:avLst/>
          </a:prstGeom>
          <a:ln w="28575">
            <a:solidFill>
              <a:srgbClr val="161EB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B26E2E7C-29AE-4E31-934C-745E6C4D298E}"/>
              </a:ext>
            </a:extLst>
          </p:cNvPr>
          <p:cNvSpPr/>
          <p:nvPr/>
        </p:nvSpPr>
        <p:spPr>
          <a:xfrm>
            <a:off x="7026594" y="4037348"/>
            <a:ext cx="123801" cy="12380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7BCD4C0-2903-4DE9-8617-46D3A1A5BBE9}"/>
              </a:ext>
            </a:extLst>
          </p:cNvPr>
          <p:cNvSpPr/>
          <p:nvPr/>
        </p:nvSpPr>
        <p:spPr>
          <a:xfrm>
            <a:off x="5096005" y="3310066"/>
            <a:ext cx="118934" cy="1189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91ACEEC3-0494-4009-82BF-B187D1FCDCC0}"/>
              </a:ext>
            </a:extLst>
          </p:cNvPr>
          <p:cNvSpPr/>
          <p:nvPr/>
        </p:nvSpPr>
        <p:spPr>
          <a:xfrm rot="16200000">
            <a:off x="8252325" y="3962400"/>
            <a:ext cx="2021494" cy="2021494"/>
          </a:xfrm>
          <a:prstGeom prst="arc">
            <a:avLst>
              <a:gd name="adj1" fmla="val 16357000"/>
              <a:gd name="adj2" fmla="val 17417827"/>
            </a:avLst>
          </a:prstGeom>
          <a:ln w="38100">
            <a:solidFill>
              <a:srgbClr val="F216D8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140F8BE0-9D30-49F7-986A-A453E99B926B}"/>
                  </a:ext>
                </a:extLst>
              </p:cNvPr>
              <p:cNvSpPr txBox="1"/>
              <p:nvPr/>
            </p:nvSpPr>
            <p:spPr>
              <a:xfrm>
                <a:off x="7774532" y="4542095"/>
                <a:ext cx="477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F216D8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b="1" dirty="0">
                  <a:solidFill>
                    <a:srgbClr val="F216D8"/>
                  </a:solidFill>
                </a:endParaRPr>
              </a:p>
            </p:txBody>
          </p:sp>
        </mc:Choice>
        <mc:Fallback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140F8BE0-9D30-49F7-986A-A453E99B9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32" y="4542095"/>
                <a:ext cx="47779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4B2BA8A8-C4C9-42A6-B10E-0F557B806C22}"/>
              </a:ext>
            </a:extLst>
          </p:cNvPr>
          <p:cNvCxnSpPr>
            <a:cxnSpLocks/>
          </p:cNvCxnSpPr>
          <p:nvPr/>
        </p:nvCxnSpPr>
        <p:spPr>
          <a:xfrm>
            <a:off x="5153157" y="3429000"/>
            <a:ext cx="0" cy="62865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2C5D6E10-B732-44C2-A35A-F6E691C57379}"/>
              </a:ext>
            </a:extLst>
          </p:cNvPr>
          <p:cNvCxnSpPr>
            <a:cxnSpLocks/>
          </p:cNvCxnSpPr>
          <p:nvPr/>
        </p:nvCxnSpPr>
        <p:spPr>
          <a:xfrm flipV="1">
            <a:off x="3663306" y="4229100"/>
            <a:ext cx="0" cy="72549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18C094A3-8C4B-4579-AD65-516FBC210C67}"/>
              </a:ext>
            </a:extLst>
          </p:cNvPr>
          <p:cNvSpPr/>
          <p:nvPr/>
        </p:nvSpPr>
        <p:spPr>
          <a:xfrm>
            <a:off x="3633788" y="4919668"/>
            <a:ext cx="60002" cy="60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14E86F3B-09F7-4BA5-86A6-5289DA60731C}"/>
              </a:ext>
            </a:extLst>
          </p:cNvPr>
          <p:cNvCxnSpPr>
            <a:cxnSpLocks/>
          </p:cNvCxnSpPr>
          <p:nvPr/>
        </p:nvCxnSpPr>
        <p:spPr>
          <a:xfrm flipV="1">
            <a:off x="7088464" y="4229100"/>
            <a:ext cx="0" cy="73723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E00BE40C-1160-4A4F-9B4B-6818BA486B28}"/>
              </a:ext>
            </a:extLst>
          </p:cNvPr>
          <p:cNvSpPr/>
          <p:nvPr/>
        </p:nvSpPr>
        <p:spPr>
          <a:xfrm>
            <a:off x="7058495" y="4919670"/>
            <a:ext cx="60001" cy="600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2B82452A-3925-4FD3-8F35-EFED054FEEBC}"/>
                  </a:ext>
                </a:extLst>
              </p:cNvPr>
              <p:cNvSpPr txBox="1"/>
              <p:nvPr/>
            </p:nvSpPr>
            <p:spPr>
              <a:xfrm>
                <a:off x="3151907" y="4099248"/>
                <a:ext cx="477794" cy="43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2B82452A-3925-4FD3-8F35-EFED054FE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907" y="4099248"/>
                <a:ext cx="477794" cy="4374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45F943E1-19B6-46B8-B729-E2F9C0D22058}"/>
                  </a:ext>
                </a:extLst>
              </p:cNvPr>
              <p:cNvSpPr txBox="1"/>
              <p:nvPr/>
            </p:nvSpPr>
            <p:spPr>
              <a:xfrm>
                <a:off x="7118434" y="4237999"/>
                <a:ext cx="477794" cy="43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45F943E1-19B6-46B8-B729-E2F9C0D2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4" y="4237999"/>
                <a:ext cx="477794" cy="4374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55FA409D-9DB0-46CF-8378-36293968FF4A}"/>
                  </a:ext>
                </a:extLst>
              </p:cNvPr>
              <p:cNvSpPr txBox="1"/>
              <p:nvPr/>
            </p:nvSpPr>
            <p:spPr>
              <a:xfrm>
                <a:off x="5345151" y="3055556"/>
                <a:ext cx="477794" cy="43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55FA409D-9DB0-46CF-8378-36293968F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151" y="3055556"/>
                <a:ext cx="477794" cy="4374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5979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33</Words>
  <Application>Microsoft Office PowerPoint</Application>
  <PresentationFormat>Grand écran</PresentationFormat>
  <Paragraphs>26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</dc:creator>
  <cp:lastModifiedBy>Emilien WOLFF</cp:lastModifiedBy>
  <cp:revision>4</cp:revision>
  <dcterms:created xsi:type="dcterms:W3CDTF">2023-11-24T17:32:25Z</dcterms:created>
  <dcterms:modified xsi:type="dcterms:W3CDTF">2023-11-25T22:47:45Z</dcterms:modified>
</cp:coreProperties>
</file>